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2EC0D-9FFC-457C-A168-28D9412ECC1D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A0BE-1B3F-4F47-9523-ABC90B5532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6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2A0BE-1B3F-4F47-9523-ABC90B5532A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2A0BE-1B3F-4F47-9523-ABC90B5532A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2A0BE-1B3F-4F47-9523-ABC90B5532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14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47D56FD-3D43-4C12-B65C-D94CC5E5863B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95C4861-7AC3-4F8B-AEAF-0410D635924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Paideia seminar?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 Paideia Seminar look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 dialogue about a specific text.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Paideia Seminar </a:t>
            </a:r>
            <a:r>
              <a:rPr lang="en-US" dirty="0" smtClean="0"/>
              <a:t>Ground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Listen by looking at the speaker, perhaps taking notes, and not talking while someone </a:t>
            </a:r>
            <a:r>
              <a:rPr lang="en-US" b="1" dirty="0" smtClean="0"/>
              <a:t>else </a:t>
            </a:r>
            <a:r>
              <a:rPr lang="en-US" dirty="0" smtClean="0"/>
              <a:t>is </a:t>
            </a:r>
            <a:r>
              <a:rPr lang="en-US" dirty="0"/>
              <a:t>talking.</a:t>
            </a:r>
          </a:p>
          <a:p>
            <a:r>
              <a:rPr lang="en-US" b="1" dirty="0"/>
              <a:t>Speak loudly enough for everyone to hear, asking questions as well as making statements, </a:t>
            </a:r>
            <a:r>
              <a:rPr lang="en-US" b="1" dirty="0" smtClean="0"/>
              <a:t>while </a:t>
            </a:r>
            <a:r>
              <a:rPr lang="en-US" dirty="0" smtClean="0"/>
              <a:t>looking </a:t>
            </a:r>
            <a:r>
              <a:rPr lang="en-US" dirty="0"/>
              <a:t>at the other participants.</a:t>
            </a:r>
          </a:p>
          <a:p>
            <a:r>
              <a:rPr lang="en-US" b="1" dirty="0"/>
              <a:t>Think deeply about the ideas and values expressed in the dialogue, examining the </a:t>
            </a:r>
            <a:r>
              <a:rPr lang="en-US" b="1" dirty="0" smtClean="0"/>
              <a:t>various </a:t>
            </a:r>
            <a:r>
              <a:rPr lang="en-US" dirty="0" smtClean="0"/>
              <a:t>perspectives </a:t>
            </a:r>
            <a:r>
              <a:rPr lang="en-US" dirty="0"/>
              <a:t>with an open mind.</a:t>
            </a:r>
          </a:p>
          <a:p>
            <a:r>
              <a:rPr lang="en-US" b="1" dirty="0"/>
              <a:t>Refer to the text by citing specific details and quoting actual passages to support a point of view.</a:t>
            </a:r>
          </a:p>
          <a:p>
            <a:r>
              <a:rPr lang="en-US" b="1" dirty="0"/>
              <a:t>Address other participants respectfully by using their names, agreeing or </a:t>
            </a:r>
            <a:r>
              <a:rPr lang="en-US" b="1" dirty="0" smtClean="0"/>
              <a:t>disagreeing </a:t>
            </a:r>
            <a:r>
              <a:rPr lang="en-US" dirty="0" smtClean="0"/>
              <a:t>constructively</a:t>
            </a:r>
            <a:r>
              <a:rPr lang="en-US" dirty="0"/>
              <a:t>, and making connections to others’ comments.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Paideia Participation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speak at least three times</a:t>
            </a:r>
          </a:p>
          <a:p>
            <a:r>
              <a:rPr lang="en-US" dirty="0"/>
              <a:t>To look at the speaker</a:t>
            </a:r>
          </a:p>
          <a:p>
            <a:r>
              <a:rPr lang="en-US" dirty="0"/>
              <a:t>To ask at least two questions</a:t>
            </a:r>
          </a:p>
          <a:p>
            <a:r>
              <a:rPr lang="en-US" dirty="0"/>
              <a:t>To refer to the text at least </a:t>
            </a:r>
            <a:r>
              <a:rPr lang="en-US" dirty="0" smtClean="0"/>
              <a:t>twice</a:t>
            </a:r>
          </a:p>
          <a:p>
            <a:r>
              <a:rPr lang="en-US" dirty="0" smtClean="0"/>
              <a:t>To speak out of uncertainty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prepare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text</a:t>
            </a:r>
          </a:p>
          <a:p>
            <a:r>
              <a:rPr lang="en-US" dirty="0" smtClean="0"/>
              <a:t>During the seminar, I will project the images contained in the text</a:t>
            </a:r>
          </a:p>
          <a:p>
            <a:r>
              <a:rPr lang="en-US" dirty="0" smtClean="0"/>
              <a:t>Number the paragraph</a:t>
            </a:r>
          </a:p>
          <a:p>
            <a:r>
              <a:rPr lang="en-US" dirty="0" smtClean="0"/>
              <a:t>Underline and make notes</a:t>
            </a:r>
          </a:p>
          <a:p>
            <a:r>
              <a:rPr lang="en-US" dirty="0" smtClean="0"/>
              <a:t>Think of questions and ideas you’d like to discuss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919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Custom 1">
      <a:dk1>
        <a:srgbClr xmlns:mc="http://schemas.openxmlformats.org/markup-compatibility/2006" xmlns:a14="http://schemas.microsoft.com/office/drawing/2010/main" val="7030A0" mc:Ignorable=""/>
      </a:dk1>
      <a:lt1>
        <a:srgbClr xmlns:mc="http://schemas.openxmlformats.org/markup-compatibility/2006" xmlns:a14="http://schemas.microsoft.com/office/drawing/2010/main" val="FFFFEE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C3B59F" mc:Ignorable=""/>
      </a:lt2>
      <a:accent1>
        <a:srgbClr xmlns:mc="http://schemas.openxmlformats.org/markup-compatibility/2006" xmlns:a14="http://schemas.microsoft.com/office/drawing/2010/main" val="9CB3D8" mc:Ignorable=""/>
      </a:accent1>
      <a:accent2>
        <a:srgbClr xmlns:mc="http://schemas.openxmlformats.org/markup-compatibility/2006" xmlns:a14="http://schemas.microsoft.com/office/drawing/2010/main" val="F8F8F8" mc:Ignorable=""/>
      </a:accent2>
      <a:accent3>
        <a:srgbClr xmlns:mc="http://schemas.openxmlformats.org/markup-compatibility/2006" xmlns:a14="http://schemas.microsoft.com/office/drawing/2010/main" val="FFFFF5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CBD6E9" mc:Ignorable=""/>
      </a:accent5>
      <a:accent6>
        <a:srgbClr xmlns:mc="http://schemas.openxmlformats.org/markup-compatibility/2006" xmlns:a14="http://schemas.microsoft.com/office/drawing/2010/main" val="E1E1E1" mc:Ignorable=""/>
      </a:accent6>
      <a:hlink>
        <a:srgbClr xmlns:mc="http://schemas.openxmlformats.org/markup-compatibility/2006" xmlns:a14="http://schemas.microsoft.com/office/drawing/2010/main" val="A9A460" mc:Ignorable=""/>
      </a:hlink>
      <a:folHlink>
        <a:srgbClr xmlns:mc="http://schemas.openxmlformats.org/markup-compatibility/2006" xmlns:a14="http://schemas.microsoft.com/office/drawing/2010/main" val="E4E1D7" mc:Ignorable="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xmlns:mc="http://schemas.openxmlformats.org/markup-compatibility/2006" xmlns:a14="http://schemas.microsoft.com/office/drawing/2010/main" val="000000" mc:Ignorable="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 Painting</Template>
  <TotalTime>88</TotalTime>
  <Words>205</Words>
  <Application>Microsoft Office PowerPoint</Application>
  <PresentationFormat>On-screen Show (4:3)</PresentationFormat>
  <Paragraphs>26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YamatoPainting</vt:lpstr>
      <vt:lpstr>What is a Paideia seminar?</vt:lpstr>
      <vt:lpstr>What does a Paideia Seminar look like?</vt:lpstr>
      <vt:lpstr>Paideia Seminar Ground Rules</vt:lpstr>
      <vt:lpstr>Paideia Participation Goals</vt:lpstr>
      <vt:lpstr>How to prepare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paideia seminar?</dc:title>
  <dc:creator>Ameena</dc:creator>
  <cp:lastModifiedBy>Ameena</cp:lastModifiedBy>
  <cp:revision>10</cp:revision>
  <dcterms:created xsi:type="dcterms:W3CDTF">2009-10-27T19:36:55Z</dcterms:created>
  <dcterms:modified xsi:type="dcterms:W3CDTF">2010-03-12T17:32:58Z</dcterms:modified>
</cp:coreProperties>
</file>